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5"/>
  </p:notesMasterIdLst>
  <p:handoutMasterIdLst>
    <p:handoutMasterId r:id="rId56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578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3" r:id="rId50"/>
    <p:sldId id="580" r:id="rId51"/>
    <p:sldId id="606" r:id="rId52"/>
    <p:sldId id="608" r:id="rId53"/>
    <p:sldId id="609" r:id="rId5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24" autoAdjust="0"/>
    <p:restoredTop sz="88880" autoAdjust="0"/>
  </p:normalViewPr>
  <p:slideViewPr>
    <p:cSldViewPr>
      <p:cViewPr varScale="1">
        <p:scale>
          <a:sx n="95" d="100"/>
          <a:sy n="95" d="100"/>
        </p:scale>
        <p:origin x="162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11554</TotalTime>
  <Words>1521</Words>
  <Application>Microsoft Macintosh PowerPoint</Application>
  <PresentationFormat>On-screen Show (4:3)</PresentationFormat>
  <Paragraphs>288</Paragraphs>
  <Slides>53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Roboto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Alex Rosenkranz</cp:lastModifiedBy>
  <cp:revision>1501</cp:revision>
  <cp:lastPrinted>2016-01-30T16:23:56Z</cp:lastPrinted>
  <dcterms:created xsi:type="dcterms:W3CDTF">2015-01-20T17:19:00Z</dcterms:created>
  <dcterms:modified xsi:type="dcterms:W3CDTF">2018-02-07T02:28:24Z</dcterms:modified>
</cp:coreProperties>
</file>